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4B5"/>
    <a:srgbClr val="F2F2F2"/>
    <a:srgbClr val="3ED2E6"/>
    <a:srgbClr val="043956"/>
    <a:srgbClr val="7394AC"/>
    <a:srgbClr val="E6E6E6"/>
    <a:srgbClr val="A1D3D2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1068" y="60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52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57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74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83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65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97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92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61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86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35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3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7F268-7F57-440F-B981-BCF53E723BC7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72D23-D7B9-40A9-B70A-CA4D56ADC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0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291EB8E-A2AD-4F7D-BD8C-3A4C0FF298F8}"/>
              </a:ext>
            </a:extLst>
          </p:cNvPr>
          <p:cNvSpPr/>
          <p:nvPr/>
        </p:nvSpPr>
        <p:spPr>
          <a:xfrm>
            <a:off x="434847" y="12043611"/>
            <a:ext cx="11197313" cy="382743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BBB929FD-7AAE-4870-91A6-9AD868C6DAE0}"/>
              </a:ext>
            </a:extLst>
          </p:cNvPr>
          <p:cNvCxnSpPr>
            <a:cxnSpLocks/>
          </p:cNvCxnSpPr>
          <p:nvPr/>
        </p:nvCxnSpPr>
        <p:spPr>
          <a:xfrm flipV="1">
            <a:off x="5889756" y="8365630"/>
            <a:ext cx="708579" cy="623828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9178D0E1-C13C-41BC-B3B6-020A396801FA}"/>
              </a:ext>
            </a:extLst>
          </p:cNvPr>
          <p:cNvCxnSpPr>
            <a:cxnSpLocks/>
          </p:cNvCxnSpPr>
          <p:nvPr/>
        </p:nvCxnSpPr>
        <p:spPr>
          <a:xfrm flipH="1">
            <a:off x="5889756" y="9444073"/>
            <a:ext cx="2429572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AE5A37CB-3CFE-4981-94F8-A146DDA3D5F6}"/>
              </a:ext>
            </a:extLst>
          </p:cNvPr>
          <p:cNvSpPr/>
          <p:nvPr/>
        </p:nvSpPr>
        <p:spPr>
          <a:xfrm>
            <a:off x="8239124" y="8973959"/>
            <a:ext cx="1442186" cy="15550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7" name="コネクタ: 曲線 86">
            <a:extLst>
              <a:ext uri="{FF2B5EF4-FFF2-40B4-BE49-F238E27FC236}">
                <a16:creationId xmlns:a16="http://schemas.microsoft.com/office/drawing/2014/main" id="{58532B7F-07D9-480C-9910-3DE8DBD4D98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474592" y="7280093"/>
            <a:ext cx="1388143" cy="301461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51B0C1B-EE50-48B9-9660-3F5744972976}"/>
              </a:ext>
            </a:extLst>
          </p:cNvPr>
          <p:cNvSpPr/>
          <p:nvPr/>
        </p:nvSpPr>
        <p:spPr>
          <a:xfrm>
            <a:off x="3527874" y="7444531"/>
            <a:ext cx="7073133" cy="4052046"/>
          </a:xfrm>
          <a:prstGeom prst="rect">
            <a:avLst/>
          </a:prstGeom>
          <a:noFill/>
          <a:ln w="28575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A3F282F-5487-4356-92C7-D9FCBFB3F0E6}"/>
              </a:ext>
            </a:extLst>
          </p:cNvPr>
          <p:cNvSpPr/>
          <p:nvPr/>
        </p:nvSpPr>
        <p:spPr>
          <a:xfrm>
            <a:off x="4447570" y="8973959"/>
            <a:ext cx="1442186" cy="15550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856485A2-EEF2-424F-BA16-7B9AC0D59C60}"/>
              </a:ext>
            </a:extLst>
          </p:cNvPr>
          <p:cNvSpPr/>
          <p:nvPr/>
        </p:nvSpPr>
        <p:spPr>
          <a:xfrm>
            <a:off x="2910126" y="9481473"/>
            <a:ext cx="1214642" cy="54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</a:t>
            </a:r>
            <a:endParaRPr kumimoji="1" lang="en-US" altLang="ja-JP" sz="1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34440C4-B338-4FB4-BECE-3BED808D652D}"/>
              </a:ext>
            </a:extLst>
          </p:cNvPr>
          <p:cNvSpPr/>
          <p:nvPr/>
        </p:nvSpPr>
        <p:spPr>
          <a:xfrm>
            <a:off x="1019113" y="9481473"/>
            <a:ext cx="1568211" cy="54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LINE</a:t>
            </a:r>
            <a:r>
              <a:rPr kumimoji="1" lang="ja-JP" altLang="en-US" sz="1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公式アカウント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2685B920-5ABD-4C97-A5A3-201211D6685C}"/>
              </a:ext>
            </a:extLst>
          </p:cNvPr>
          <p:cNvSpPr/>
          <p:nvPr/>
        </p:nvSpPr>
        <p:spPr>
          <a:xfrm>
            <a:off x="4542819" y="9264073"/>
            <a:ext cx="1265367" cy="36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学生</a:t>
            </a:r>
          </a:p>
        </p:txBody>
      </p:sp>
      <p:pic>
        <p:nvPicPr>
          <p:cNvPr id="26" name="Picture 4">
            <a:extLst>
              <a:ext uri="{FF2B5EF4-FFF2-40B4-BE49-F238E27FC236}">
                <a16:creationId xmlns:a16="http://schemas.microsoft.com/office/drawing/2014/main" id="{B5E6B1F1-319B-423C-AED8-9F7296FCD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6787295" y="7789380"/>
            <a:ext cx="554291" cy="594406"/>
          </a:xfrm>
          <a:prstGeom prst="rect">
            <a:avLst/>
          </a:prstGeom>
        </p:spPr>
      </p:pic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EFD92858-9613-4DBF-B3F6-2D96E6392FF6}"/>
              </a:ext>
            </a:extLst>
          </p:cNvPr>
          <p:cNvSpPr/>
          <p:nvPr/>
        </p:nvSpPr>
        <p:spPr>
          <a:xfrm>
            <a:off x="4522905" y="9936090"/>
            <a:ext cx="1265367" cy="36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会社員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23C0A416-0C26-4C41-94BC-BF4F759DBCD4}"/>
              </a:ext>
            </a:extLst>
          </p:cNvPr>
          <p:cNvSpPr/>
          <p:nvPr/>
        </p:nvSpPr>
        <p:spPr>
          <a:xfrm>
            <a:off x="8327534" y="8776264"/>
            <a:ext cx="1265367" cy="192451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638BE1DB-19F4-4C7B-82A8-03F2FEFA1B38}"/>
              </a:ext>
            </a:extLst>
          </p:cNvPr>
          <p:cNvSpPr/>
          <p:nvPr/>
        </p:nvSpPr>
        <p:spPr>
          <a:xfrm>
            <a:off x="6343347" y="9267886"/>
            <a:ext cx="1442186" cy="3399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</a:t>
            </a:r>
            <a:endParaRPr kumimoji="1" lang="en-US" altLang="ja-JP" sz="1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4F818E67-0A01-46BA-BCEF-576F9A91BCEF}"/>
              </a:ext>
            </a:extLst>
          </p:cNvPr>
          <p:cNvSpPr/>
          <p:nvPr/>
        </p:nvSpPr>
        <p:spPr>
          <a:xfrm>
            <a:off x="6431757" y="8427556"/>
            <a:ext cx="1265367" cy="240144"/>
          </a:xfrm>
          <a:prstGeom prst="round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サーバー</a:t>
            </a:r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58B0B133-6469-47C1-8FFA-EA7379E14308}"/>
              </a:ext>
            </a:extLst>
          </p:cNvPr>
          <p:cNvCxnSpPr>
            <a:cxnSpLocks/>
            <a:stCxn id="26" idx="3"/>
            <a:endCxn id="34" idx="1"/>
          </p:cNvCxnSpPr>
          <p:nvPr/>
        </p:nvCxnSpPr>
        <p:spPr>
          <a:xfrm>
            <a:off x="7341586" y="8086583"/>
            <a:ext cx="977741" cy="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824DB855-47C8-4124-8CAB-7F7A14837C0B}"/>
              </a:ext>
            </a:extLst>
          </p:cNvPr>
          <p:cNvSpPr/>
          <p:nvPr/>
        </p:nvSpPr>
        <p:spPr>
          <a:xfrm>
            <a:off x="8319327" y="7910890"/>
            <a:ext cx="1265367" cy="3513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</a:t>
            </a:r>
            <a:endParaRPr kumimoji="1" lang="en-US" altLang="ja-JP" sz="1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9F165CC1-3F2D-4DE9-8B0C-EAFE2A924667}"/>
              </a:ext>
            </a:extLst>
          </p:cNvPr>
          <p:cNvCxnSpPr>
            <a:cxnSpLocks/>
          </p:cNvCxnSpPr>
          <p:nvPr/>
        </p:nvCxnSpPr>
        <p:spPr>
          <a:xfrm>
            <a:off x="5889756" y="10111530"/>
            <a:ext cx="2349368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BEDBA59E-8C3C-43CE-8032-A3BC7C4AECD3}"/>
              </a:ext>
            </a:extLst>
          </p:cNvPr>
          <p:cNvSpPr/>
          <p:nvPr/>
        </p:nvSpPr>
        <p:spPr>
          <a:xfrm>
            <a:off x="5490558" y="8601327"/>
            <a:ext cx="1265367" cy="216000"/>
          </a:xfrm>
          <a:prstGeom prst="roundRect">
            <a:avLst/>
          </a:prstGeom>
          <a:solidFill>
            <a:srgbClr val="3ED2E6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⑤ダミーテキスト</a:t>
            </a: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DE06EC64-B90D-48AA-9839-E44D7C5EF29E}"/>
              </a:ext>
            </a:extLst>
          </p:cNvPr>
          <p:cNvSpPr/>
          <p:nvPr/>
        </p:nvSpPr>
        <p:spPr>
          <a:xfrm>
            <a:off x="6164440" y="9017316"/>
            <a:ext cx="1800000" cy="216000"/>
          </a:xfrm>
          <a:prstGeom prst="roundRect">
            <a:avLst/>
          </a:prstGeom>
          <a:solidFill>
            <a:srgbClr val="3ED2E6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②ダミーテキスト</a:t>
            </a:r>
          </a:p>
        </p:txBody>
      </p:sp>
      <p:pic>
        <p:nvPicPr>
          <p:cNvPr id="48" name="Picture 2">
            <a:extLst>
              <a:ext uri="{FF2B5EF4-FFF2-40B4-BE49-F238E27FC236}">
                <a16:creationId xmlns:a16="http://schemas.microsoft.com/office/drawing/2014/main" id="{9D4B83E0-6C5D-47E5-8DAF-6556360D54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5526909" y="9037868"/>
            <a:ext cx="253834" cy="702670"/>
          </a:xfrm>
          <a:prstGeom prst="rect">
            <a:avLst/>
          </a:prstGeom>
        </p:spPr>
      </p:pic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833B49E4-5F22-4E18-A766-852CAE853CDB}"/>
              </a:ext>
            </a:extLst>
          </p:cNvPr>
          <p:cNvSpPr/>
          <p:nvPr/>
        </p:nvSpPr>
        <p:spPr>
          <a:xfrm>
            <a:off x="6164440" y="10333644"/>
            <a:ext cx="1800000" cy="216000"/>
          </a:xfrm>
          <a:prstGeom prst="roundRect">
            <a:avLst/>
          </a:prstGeom>
          <a:solidFill>
            <a:srgbClr val="3ED2E6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③ダミーテキスト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E01DF639-3820-4BD7-99F2-406374E15BFE}"/>
              </a:ext>
            </a:extLst>
          </p:cNvPr>
          <p:cNvCxnSpPr>
            <a:cxnSpLocks/>
            <a:stCxn id="20" idx="3"/>
            <a:endCxn id="19" idx="1"/>
          </p:cNvCxnSpPr>
          <p:nvPr/>
        </p:nvCxnSpPr>
        <p:spPr>
          <a:xfrm>
            <a:off x="4124768" y="9751473"/>
            <a:ext cx="322802" cy="1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60ED21A0-EE60-4E3E-BEF0-CCB07A4030C6}"/>
              </a:ext>
            </a:extLst>
          </p:cNvPr>
          <p:cNvSpPr/>
          <p:nvPr/>
        </p:nvSpPr>
        <p:spPr>
          <a:xfrm>
            <a:off x="4329715" y="8213524"/>
            <a:ext cx="1265367" cy="216000"/>
          </a:xfrm>
          <a:prstGeom prst="roundRect">
            <a:avLst/>
          </a:prstGeom>
          <a:solidFill>
            <a:srgbClr val="3ED2E6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⑥ダミーテキスト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D852D302-6A79-4BB0-A059-FF79E5724167}"/>
              </a:ext>
            </a:extLst>
          </p:cNvPr>
          <p:cNvSpPr/>
          <p:nvPr/>
        </p:nvSpPr>
        <p:spPr>
          <a:xfrm>
            <a:off x="6431757" y="7215609"/>
            <a:ext cx="1265367" cy="482565"/>
          </a:xfrm>
          <a:prstGeom prst="roundRect">
            <a:avLst/>
          </a:prstGeom>
          <a:solidFill>
            <a:srgbClr val="92D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サイト名</a:t>
            </a: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19F75B76-8959-46F8-B4FC-046AE90E4A17}"/>
              </a:ext>
            </a:extLst>
          </p:cNvPr>
          <p:cNvSpPr/>
          <p:nvPr/>
        </p:nvSpPr>
        <p:spPr>
          <a:xfrm>
            <a:off x="4834682" y="8665282"/>
            <a:ext cx="667962" cy="360000"/>
          </a:xfrm>
          <a:prstGeom prst="round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会員</a:t>
            </a: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951D1135-AF33-4E8A-858A-0C051FCF887B}"/>
              </a:ext>
            </a:extLst>
          </p:cNvPr>
          <p:cNvCxnSpPr>
            <a:cxnSpLocks/>
            <a:stCxn id="21" idx="3"/>
            <a:endCxn id="20" idx="1"/>
          </p:cNvCxnSpPr>
          <p:nvPr/>
        </p:nvCxnSpPr>
        <p:spPr>
          <a:xfrm>
            <a:off x="2587324" y="9751473"/>
            <a:ext cx="322802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94A84984-3A97-498A-9189-9D17AF72464A}"/>
              </a:ext>
            </a:extLst>
          </p:cNvPr>
          <p:cNvSpPr/>
          <p:nvPr/>
        </p:nvSpPr>
        <p:spPr>
          <a:xfrm>
            <a:off x="6160756" y="6176516"/>
            <a:ext cx="1807368" cy="48256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</a:t>
            </a:r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9C079D5D-FBB9-4374-BA04-8D7AF8E8720A}"/>
              </a:ext>
            </a:extLst>
          </p:cNvPr>
          <p:cNvCxnSpPr>
            <a:cxnSpLocks/>
            <a:stCxn id="56" idx="2"/>
            <a:endCxn id="53" idx="0"/>
          </p:cNvCxnSpPr>
          <p:nvPr/>
        </p:nvCxnSpPr>
        <p:spPr>
          <a:xfrm>
            <a:off x="7064440" y="6659081"/>
            <a:ext cx="1" cy="556528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121C6D6F-F312-4417-A119-8E064A61B342}"/>
              </a:ext>
            </a:extLst>
          </p:cNvPr>
          <p:cNvSpPr/>
          <p:nvPr/>
        </p:nvSpPr>
        <p:spPr>
          <a:xfrm>
            <a:off x="6013419" y="6781123"/>
            <a:ext cx="2102042" cy="216000"/>
          </a:xfrm>
          <a:prstGeom prst="roundRect">
            <a:avLst/>
          </a:prstGeom>
          <a:solidFill>
            <a:srgbClr val="3ED2E6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⑦ダミーテキスト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C9F0146-5B2B-4C1B-8C7C-524EC82B7435}"/>
              </a:ext>
            </a:extLst>
          </p:cNvPr>
          <p:cNvSpPr txBox="1"/>
          <p:nvPr/>
        </p:nvSpPr>
        <p:spPr>
          <a:xfrm>
            <a:off x="818138" y="12892946"/>
            <a:ext cx="8877084" cy="767518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×××××××××××××××××××××××××××</a:t>
            </a:r>
          </a:p>
          <a:p>
            <a:pPr>
              <a:lnSpc>
                <a:spcPts val="2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×××××××××××××××××××××××××××××××××××××××××××××</a:t>
            </a: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8A14ECC8-FFB0-41B3-B685-49DF796E495B}"/>
              </a:ext>
            </a:extLst>
          </p:cNvPr>
          <p:cNvSpPr/>
          <p:nvPr/>
        </p:nvSpPr>
        <p:spPr>
          <a:xfrm>
            <a:off x="9584694" y="8368963"/>
            <a:ext cx="1691926" cy="440459"/>
          </a:xfrm>
          <a:prstGeom prst="roundRect">
            <a:avLst/>
          </a:prstGeom>
          <a:solidFill>
            <a:srgbClr val="3ED2E6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①ダミーテキスト</a:t>
            </a:r>
            <a:endParaRPr kumimoji="1"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5CC85CFF-A0A6-42EC-B2B2-A9039A9611FD}"/>
              </a:ext>
            </a:extLst>
          </p:cNvPr>
          <p:cNvSpPr/>
          <p:nvPr/>
        </p:nvSpPr>
        <p:spPr>
          <a:xfrm>
            <a:off x="2027538" y="384955"/>
            <a:ext cx="8136925" cy="4532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200" b="1" dirty="0">
                <a:solidFill>
                  <a:srgbClr val="3DA4B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「〇〇プロジェクト」案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66BE20A-9F01-4826-A78C-FFE2EEE9EA47}"/>
              </a:ext>
            </a:extLst>
          </p:cNvPr>
          <p:cNvSpPr/>
          <p:nvPr/>
        </p:nvSpPr>
        <p:spPr>
          <a:xfrm>
            <a:off x="434847" y="5919468"/>
            <a:ext cx="11197313" cy="5862858"/>
          </a:xfrm>
          <a:prstGeom prst="rect">
            <a:avLst/>
          </a:prstGeom>
          <a:noFill/>
          <a:ln>
            <a:solidFill>
              <a:srgbClr val="3DA4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矢印: 五方向 64">
            <a:extLst>
              <a:ext uri="{FF2B5EF4-FFF2-40B4-BE49-F238E27FC236}">
                <a16:creationId xmlns:a16="http://schemas.microsoft.com/office/drawing/2014/main" id="{C81F0A73-9672-4141-BBE7-5F888ED4F170}"/>
              </a:ext>
            </a:extLst>
          </p:cNvPr>
          <p:cNvSpPr/>
          <p:nvPr/>
        </p:nvSpPr>
        <p:spPr>
          <a:xfrm>
            <a:off x="434847" y="5731626"/>
            <a:ext cx="3600000" cy="360000"/>
          </a:xfrm>
          <a:prstGeom prst="homePlate">
            <a:avLst/>
          </a:prstGeom>
          <a:solidFill>
            <a:srgbClr val="3DA4B5"/>
          </a:solidFill>
          <a:ln>
            <a:solidFill>
              <a:srgbClr val="3DA4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概要図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AED43AB8-2358-4F9A-A94B-9F92AE4A191F}"/>
              </a:ext>
            </a:extLst>
          </p:cNvPr>
          <p:cNvSpPr txBox="1"/>
          <p:nvPr/>
        </p:nvSpPr>
        <p:spPr>
          <a:xfrm>
            <a:off x="613453" y="2255677"/>
            <a:ext cx="10936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ダミーテキスト・ダミーテキスト・ダミーテキスト・ダミーテキスト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ダミーテキスト・ダミーテキスト・ダミーテキスト・ダミーテキスト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50877D0C-4104-4D5A-AB31-F0C734BE486B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3854848" y="4808534"/>
            <a:ext cx="4482305" cy="0"/>
          </a:xfrm>
          <a:prstGeom prst="straightConnector1">
            <a:avLst/>
          </a:prstGeom>
          <a:ln>
            <a:solidFill>
              <a:srgbClr val="7394AC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2FEA20-1172-483D-A558-E2B62C64BBCD}"/>
              </a:ext>
            </a:extLst>
          </p:cNvPr>
          <p:cNvSpPr/>
          <p:nvPr/>
        </p:nvSpPr>
        <p:spPr>
          <a:xfrm>
            <a:off x="8337153" y="4449254"/>
            <a:ext cx="3240000" cy="718559"/>
          </a:xfrm>
          <a:prstGeom prst="rect">
            <a:avLst/>
          </a:prstGeom>
          <a:solidFill>
            <a:schemeClr val="bg1"/>
          </a:solidFill>
          <a:ln>
            <a:solidFill>
              <a:srgbClr val="7394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ダミーテキスト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358321-779A-4B6C-9A13-0BB3666AA339}"/>
              </a:ext>
            </a:extLst>
          </p:cNvPr>
          <p:cNvSpPr/>
          <p:nvPr/>
        </p:nvSpPr>
        <p:spPr>
          <a:xfrm>
            <a:off x="614849" y="4458779"/>
            <a:ext cx="3240000" cy="718559"/>
          </a:xfrm>
          <a:prstGeom prst="rect">
            <a:avLst/>
          </a:prstGeom>
          <a:solidFill>
            <a:schemeClr val="bg1"/>
          </a:solidFill>
          <a:ln>
            <a:solidFill>
              <a:srgbClr val="7394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ダミーテキスト</a:t>
            </a:r>
            <a:endParaRPr lang="en-US" altLang="ja-JP" dirty="0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5E33FDA3-79FF-4DC7-8508-DF9E5167EAF7}"/>
              </a:ext>
            </a:extLst>
          </p:cNvPr>
          <p:cNvSpPr/>
          <p:nvPr/>
        </p:nvSpPr>
        <p:spPr>
          <a:xfrm>
            <a:off x="4895493" y="4279306"/>
            <a:ext cx="2401016" cy="900000"/>
          </a:xfrm>
          <a:prstGeom prst="rect">
            <a:avLst/>
          </a:prstGeom>
          <a:solidFill>
            <a:srgbClr val="0439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ダミーテキスト</a:t>
            </a:r>
            <a:endParaRPr lang="en-US" altLang="ja-JP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E46C5E3E-6057-47CA-A748-80337EFA6A53}"/>
              </a:ext>
            </a:extLst>
          </p:cNvPr>
          <p:cNvSpPr txBox="1"/>
          <p:nvPr/>
        </p:nvSpPr>
        <p:spPr>
          <a:xfrm>
            <a:off x="614848" y="4155690"/>
            <a:ext cx="3240000" cy="369332"/>
          </a:xfrm>
          <a:prstGeom prst="rect">
            <a:avLst/>
          </a:prstGeom>
          <a:solidFill>
            <a:srgbClr val="7394AC"/>
          </a:solidFill>
          <a:ln>
            <a:solidFill>
              <a:srgbClr val="7394A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ダミーテキスト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47946AED-7FB7-4C61-A6F8-D7EB74DD8D6A}"/>
              </a:ext>
            </a:extLst>
          </p:cNvPr>
          <p:cNvSpPr txBox="1"/>
          <p:nvPr/>
        </p:nvSpPr>
        <p:spPr>
          <a:xfrm>
            <a:off x="8337153" y="4138835"/>
            <a:ext cx="3240000" cy="369332"/>
          </a:xfrm>
          <a:prstGeom prst="rect">
            <a:avLst/>
          </a:prstGeom>
          <a:solidFill>
            <a:srgbClr val="7394AC"/>
          </a:solidFill>
          <a:ln>
            <a:solidFill>
              <a:srgbClr val="7394A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ダミーテキスト</a:t>
            </a:r>
            <a:endParaRPr lang="en-US" altLang="ja-JP" dirty="0">
              <a:solidFill>
                <a:schemeClr val="bg1"/>
              </a:solidFill>
            </a:endParaRPr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86AEEDAD-7971-4EB2-97DD-88E26524B7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069" y="8958318"/>
            <a:ext cx="445922" cy="445922"/>
          </a:xfrm>
          <a:prstGeom prst="rect">
            <a:avLst/>
          </a:prstGeom>
        </p:spPr>
      </p:pic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313F405E-62D1-481A-B17D-B788A39D9260}"/>
              </a:ext>
            </a:extLst>
          </p:cNvPr>
          <p:cNvSpPr/>
          <p:nvPr/>
        </p:nvSpPr>
        <p:spPr>
          <a:xfrm>
            <a:off x="6343347" y="9941558"/>
            <a:ext cx="1442186" cy="3399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</a:t>
            </a:r>
            <a:endParaRPr kumimoji="1" lang="en-US" altLang="ja-JP" sz="1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8" name="直線矢印コネクタ 107">
            <a:extLst>
              <a:ext uri="{FF2B5EF4-FFF2-40B4-BE49-F238E27FC236}">
                <a16:creationId xmlns:a16="http://schemas.microsoft.com/office/drawing/2014/main" id="{4235AC8C-A15F-43D0-99F7-8FB5B670E046}"/>
              </a:ext>
            </a:extLst>
          </p:cNvPr>
          <p:cNvCxnSpPr>
            <a:cxnSpLocks/>
            <a:stCxn id="34" idx="2"/>
            <a:endCxn id="29" idx="0"/>
          </p:cNvCxnSpPr>
          <p:nvPr/>
        </p:nvCxnSpPr>
        <p:spPr>
          <a:xfrm>
            <a:off x="8952011" y="8262277"/>
            <a:ext cx="8207" cy="513987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04C314D9-80C8-4D0A-834F-07BF7848AE32}"/>
              </a:ext>
            </a:extLst>
          </p:cNvPr>
          <p:cNvSpPr/>
          <p:nvPr/>
        </p:nvSpPr>
        <p:spPr>
          <a:xfrm>
            <a:off x="4447570" y="10941537"/>
            <a:ext cx="5233739" cy="3399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</a:t>
            </a:r>
            <a:endParaRPr kumimoji="1" lang="en-US" altLang="ja-JP" sz="1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7ADEC8D4-724F-426A-9C05-05E515FF6D36}"/>
              </a:ext>
            </a:extLst>
          </p:cNvPr>
          <p:cNvSpPr/>
          <p:nvPr/>
        </p:nvSpPr>
        <p:spPr>
          <a:xfrm>
            <a:off x="3683753" y="10744378"/>
            <a:ext cx="1265367" cy="360000"/>
          </a:xfrm>
          <a:prstGeom prst="roundRect">
            <a:avLst/>
          </a:prstGeom>
          <a:solidFill>
            <a:srgbClr val="3ED2E6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④ダミーテキスト</a:t>
            </a:r>
            <a:endParaRPr kumimoji="1"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2" name="直線矢印コネクタ 121">
            <a:extLst>
              <a:ext uri="{FF2B5EF4-FFF2-40B4-BE49-F238E27FC236}">
                <a16:creationId xmlns:a16="http://schemas.microsoft.com/office/drawing/2014/main" id="{63B22044-38AB-4A5F-BC33-C9978F8A53D6}"/>
              </a:ext>
            </a:extLst>
          </p:cNvPr>
          <p:cNvCxnSpPr>
            <a:cxnSpLocks/>
          </p:cNvCxnSpPr>
          <p:nvPr/>
        </p:nvCxnSpPr>
        <p:spPr>
          <a:xfrm>
            <a:off x="5175502" y="10549644"/>
            <a:ext cx="0" cy="391893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28470D14-BA84-4DDF-9A4D-0C98FB3D94C8}"/>
              </a:ext>
            </a:extLst>
          </p:cNvPr>
          <p:cNvCxnSpPr>
            <a:cxnSpLocks/>
          </p:cNvCxnSpPr>
          <p:nvPr/>
        </p:nvCxnSpPr>
        <p:spPr>
          <a:xfrm>
            <a:off x="8973169" y="10528988"/>
            <a:ext cx="0" cy="391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7" name="四角形: 角を丸くする 126">
            <a:extLst>
              <a:ext uri="{FF2B5EF4-FFF2-40B4-BE49-F238E27FC236}">
                <a16:creationId xmlns:a16="http://schemas.microsoft.com/office/drawing/2014/main" id="{A82774BE-2A51-434A-8ABF-94CAD8F1A0EF}"/>
              </a:ext>
            </a:extLst>
          </p:cNvPr>
          <p:cNvSpPr/>
          <p:nvPr/>
        </p:nvSpPr>
        <p:spPr>
          <a:xfrm>
            <a:off x="7813547" y="10619673"/>
            <a:ext cx="1265367" cy="240144"/>
          </a:xfrm>
          <a:prstGeom prst="round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sz="1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ダミーテキスト</a:t>
            </a:r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141A1A6-D903-46A0-BFA8-A8F817E3CADE}"/>
              </a:ext>
            </a:extLst>
          </p:cNvPr>
          <p:cNvGrpSpPr/>
          <p:nvPr/>
        </p:nvGrpSpPr>
        <p:grpSpPr>
          <a:xfrm>
            <a:off x="489722" y="1496836"/>
            <a:ext cx="11060550" cy="516714"/>
            <a:chOff x="489722" y="1032809"/>
            <a:chExt cx="11060550" cy="516714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16787C97-33A1-4AE9-9E0B-BE4599098DAA}"/>
                </a:ext>
              </a:extLst>
            </p:cNvPr>
            <p:cNvSpPr/>
            <p:nvPr/>
          </p:nvSpPr>
          <p:spPr>
            <a:xfrm>
              <a:off x="1019113" y="1032809"/>
              <a:ext cx="10531159" cy="5167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solidFill>
                    <a:srgbClr val="3DA4B5"/>
                  </a:solidFill>
                </a:rPr>
                <a:t>　 コンセプト</a:t>
              </a:r>
            </a:p>
          </p:txBody>
        </p:sp>
        <p:sp>
          <p:nvSpPr>
            <p:cNvPr id="68" name="矢印: 五方向 67">
              <a:extLst>
                <a:ext uri="{FF2B5EF4-FFF2-40B4-BE49-F238E27FC236}">
                  <a16:creationId xmlns:a16="http://schemas.microsoft.com/office/drawing/2014/main" id="{32DD3F20-0B33-40B0-BEBB-4F552054F2AF}"/>
                </a:ext>
              </a:extLst>
            </p:cNvPr>
            <p:cNvSpPr/>
            <p:nvPr/>
          </p:nvSpPr>
          <p:spPr>
            <a:xfrm>
              <a:off x="489722" y="1032810"/>
              <a:ext cx="797657" cy="516711"/>
            </a:xfrm>
            <a:prstGeom prst="homePlate">
              <a:avLst/>
            </a:prstGeom>
            <a:solidFill>
              <a:srgbClr val="3DA4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63B6621B-8F4D-4234-980C-1B8C96696669}"/>
                </a:ext>
              </a:extLst>
            </p:cNvPr>
            <p:cNvSpPr txBox="1"/>
            <p:nvPr/>
          </p:nvSpPr>
          <p:spPr>
            <a:xfrm>
              <a:off x="589474" y="111413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chemeClr val="bg1"/>
                  </a:solidFill>
                </a:rPr>
                <a:t>１</a:t>
              </a:r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B1B6285A-7FC5-4BDC-9494-1A2DDEE5B757}"/>
              </a:ext>
            </a:extLst>
          </p:cNvPr>
          <p:cNvGrpSpPr/>
          <p:nvPr/>
        </p:nvGrpSpPr>
        <p:grpSpPr>
          <a:xfrm>
            <a:off x="476657" y="3251611"/>
            <a:ext cx="11060550" cy="516714"/>
            <a:chOff x="489722" y="1032809"/>
            <a:chExt cx="11060550" cy="516714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855405B8-CD7E-450C-B7C9-44AE7DA78057}"/>
                </a:ext>
              </a:extLst>
            </p:cNvPr>
            <p:cNvSpPr/>
            <p:nvPr/>
          </p:nvSpPr>
          <p:spPr>
            <a:xfrm>
              <a:off x="1019113" y="1032809"/>
              <a:ext cx="10531159" cy="5167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solidFill>
                    <a:srgbClr val="3DA4B5"/>
                  </a:solidFill>
                </a:rPr>
                <a:t>　 ビジネスモデル</a:t>
              </a:r>
            </a:p>
          </p:txBody>
        </p:sp>
        <p:sp>
          <p:nvSpPr>
            <p:cNvPr id="73" name="矢印: 五方向 72">
              <a:extLst>
                <a:ext uri="{FF2B5EF4-FFF2-40B4-BE49-F238E27FC236}">
                  <a16:creationId xmlns:a16="http://schemas.microsoft.com/office/drawing/2014/main" id="{478F8635-2332-44F5-B00F-3C8D624AEB7C}"/>
                </a:ext>
              </a:extLst>
            </p:cNvPr>
            <p:cNvSpPr/>
            <p:nvPr/>
          </p:nvSpPr>
          <p:spPr>
            <a:xfrm>
              <a:off x="489722" y="1032810"/>
              <a:ext cx="797657" cy="516711"/>
            </a:xfrm>
            <a:prstGeom prst="homePlate">
              <a:avLst/>
            </a:prstGeom>
            <a:solidFill>
              <a:srgbClr val="3DA4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0F3CDAE4-EB96-485F-838B-4DFA307AEC32}"/>
                </a:ext>
              </a:extLst>
            </p:cNvPr>
            <p:cNvSpPr txBox="1"/>
            <p:nvPr/>
          </p:nvSpPr>
          <p:spPr>
            <a:xfrm>
              <a:off x="633019" y="11141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chemeClr val="bg1"/>
                  </a:solidFill>
                </a:rPr>
                <a:t>2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D60AAF0-01C4-434C-A0BB-C696535A6E6B}"/>
              </a:ext>
            </a:extLst>
          </p:cNvPr>
          <p:cNvSpPr/>
          <p:nvPr/>
        </p:nvSpPr>
        <p:spPr>
          <a:xfrm flipV="1">
            <a:off x="4010027" y="977412"/>
            <a:ext cx="4350941" cy="45719"/>
          </a:xfrm>
          <a:prstGeom prst="rect">
            <a:avLst/>
          </a:prstGeom>
          <a:solidFill>
            <a:srgbClr val="3DA4B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F7BDF05-AF05-41E7-ABE0-62DD1C7973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98" y="9758615"/>
            <a:ext cx="316200" cy="725706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0DC1A935-9B08-4449-8E28-B9542D38353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126" y="9285665"/>
            <a:ext cx="1268772" cy="856607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092546B-E2AF-4FE4-B8E0-250FE4B67D0F}"/>
              </a:ext>
            </a:extLst>
          </p:cNvPr>
          <p:cNvSpPr/>
          <p:nvPr/>
        </p:nvSpPr>
        <p:spPr>
          <a:xfrm>
            <a:off x="962528" y="12440650"/>
            <a:ext cx="72185" cy="347427"/>
          </a:xfrm>
          <a:prstGeom prst="rect">
            <a:avLst/>
          </a:prstGeom>
          <a:solidFill>
            <a:srgbClr val="3DA4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EE1D91-07FD-4680-9FEF-E952CE679BB2}"/>
              </a:ext>
            </a:extLst>
          </p:cNvPr>
          <p:cNvSpPr txBox="1"/>
          <p:nvPr/>
        </p:nvSpPr>
        <p:spPr>
          <a:xfrm>
            <a:off x="1034709" y="1244064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3DA4B5"/>
                </a:solidFill>
              </a:rPr>
              <a:t>ダミーテキスト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916AB930-3B3E-4F56-9F14-22C3A4A31E0A}"/>
              </a:ext>
            </a:extLst>
          </p:cNvPr>
          <p:cNvSpPr txBox="1"/>
          <p:nvPr/>
        </p:nvSpPr>
        <p:spPr>
          <a:xfrm>
            <a:off x="794077" y="14597425"/>
            <a:ext cx="8877084" cy="767518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×××××××××××××××××××××××××××</a:t>
            </a:r>
          </a:p>
          <a:p>
            <a:pPr>
              <a:lnSpc>
                <a:spcPts val="27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×××××××××××××××××××××××××××××××××××××××××××××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8097ABC9-3FB5-4DF0-95D9-F0198116B0F8}"/>
              </a:ext>
            </a:extLst>
          </p:cNvPr>
          <p:cNvSpPr/>
          <p:nvPr/>
        </p:nvSpPr>
        <p:spPr>
          <a:xfrm>
            <a:off x="946483" y="14145129"/>
            <a:ext cx="72185" cy="347427"/>
          </a:xfrm>
          <a:prstGeom prst="rect">
            <a:avLst/>
          </a:prstGeom>
          <a:solidFill>
            <a:srgbClr val="3DA4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2E84076A-163B-4C43-B82A-6FA457B9FC46}"/>
              </a:ext>
            </a:extLst>
          </p:cNvPr>
          <p:cNvSpPr txBox="1"/>
          <p:nvPr/>
        </p:nvSpPr>
        <p:spPr>
          <a:xfrm>
            <a:off x="1018664" y="1415715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3DA4B5"/>
                </a:solidFill>
              </a:rPr>
              <a:t>ダミーテキスト</a:t>
            </a:r>
          </a:p>
        </p:txBody>
      </p:sp>
    </p:spTree>
    <p:extLst>
      <p:ext uri="{BB962C8B-B14F-4D97-AF65-F5344CB8AC3E}">
        <p14:creationId xmlns:p14="http://schemas.microsoft.com/office/powerpoint/2010/main" val="3404894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1271</TotalTime>
  <Words>76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NOTE1-45</dc:creator>
  <cp:lastModifiedBy>OSK-197</cp:lastModifiedBy>
  <cp:revision>30</cp:revision>
  <cp:lastPrinted>2021-07-01T04:33:48Z</cp:lastPrinted>
  <dcterms:created xsi:type="dcterms:W3CDTF">2021-07-01T01:55:50Z</dcterms:created>
  <dcterms:modified xsi:type="dcterms:W3CDTF">2021-09-22T08:29:25Z</dcterms:modified>
</cp:coreProperties>
</file>